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0" r:id="rId12"/>
    <p:sldId id="267" r:id="rId13"/>
    <p:sldId id="271" r:id="rId14"/>
    <p:sldId id="268" r:id="rId15"/>
    <p:sldId id="272" r:id="rId16"/>
    <p:sldId id="269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>
      <p:cViewPr varScale="1">
        <p:scale>
          <a:sx n="59" d="100"/>
          <a:sy n="59" d="100"/>
        </p:scale>
        <p:origin x="86" y="63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11/30/2022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11/30/2022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11/30/2022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11/30/2022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012" y="2971800"/>
            <a:ext cx="9753600" cy="3048001"/>
          </a:xfrm>
        </p:spPr>
        <p:txBody>
          <a:bodyPr/>
          <a:lstStyle/>
          <a:p>
            <a:r>
              <a:rPr lang="en-US" dirty="0"/>
              <a:t>Data exploration:</a:t>
            </a:r>
            <a:br>
              <a:rPr lang="en-US" dirty="0"/>
            </a:br>
            <a:r>
              <a:rPr lang="en-US" dirty="0"/>
              <a:t>State income, debt </a:t>
            </a:r>
            <a:br>
              <a:rPr lang="en-US" dirty="0"/>
            </a:br>
            <a:r>
              <a:rPr lang="en-US" dirty="0"/>
              <a:t>and Happiness</a:t>
            </a:r>
            <a:br>
              <a:rPr lang="en-US" dirty="0"/>
            </a:br>
            <a:r>
              <a:rPr lang="en-US" dirty="0"/>
              <a:t>(Python and Tableau)</a:t>
            </a:r>
          </a:p>
        </p:txBody>
      </p:sp>
      <p:pic>
        <p:nvPicPr>
          <p:cNvPr id="3" name="Happiness1">
            <a:hlinkClick r:id="" action="ppaction://media"/>
            <a:extLst>
              <a:ext uri="{FF2B5EF4-FFF2-40B4-BE49-F238E27FC236}">
                <a16:creationId xmlns:a16="http://schemas.microsoft.com/office/drawing/2014/main" id="{1706B986-6925-537A-96F1-2CC49448F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45" y="601980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72BD-1B27-0766-C7AE-5E9F6218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Tableau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06E10-808E-1490-F3EB-99273E81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69" y="143304"/>
            <a:ext cx="7708377" cy="6571392"/>
          </a:xfrm>
          <a:prstGeom prst="rect">
            <a:avLst/>
          </a:prstGeom>
          <a:noFill/>
        </p:spPr>
      </p:pic>
      <p:pic>
        <p:nvPicPr>
          <p:cNvPr id="3" name="Happiness10">
            <a:hlinkClick r:id="" action="ppaction://media"/>
            <a:extLst>
              <a:ext uri="{FF2B5EF4-FFF2-40B4-BE49-F238E27FC236}">
                <a16:creationId xmlns:a16="http://schemas.microsoft.com/office/drawing/2014/main" id="{A820DF81-3CF9-5E24-05CC-39A2944EF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213" y="567395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6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B9430-3B9D-FBFD-3E7D-68502B70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128497"/>
            <a:ext cx="11947525" cy="6601007"/>
          </a:xfrm>
          <a:prstGeom prst="rect">
            <a:avLst/>
          </a:prstGeom>
          <a:noFill/>
        </p:spPr>
      </p:pic>
      <p:pic>
        <p:nvPicPr>
          <p:cNvPr id="2" name="Happiness11">
            <a:hlinkClick r:id="" action="ppaction://media"/>
            <a:extLst>
              <a:ext uri="{FF2B5EF4-FFF2-40B4-BE49-F238E27FC236}">
                <a16:creationId xmlns:a16="http://schemas.microsoft.com/office/drawing/2014/main" id="{5D4E26DF-91BD-987D-742D-8CAB845D5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4012" y="4572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4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2385-77CC-5BD1-0ADB-3943577C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D0752-ABB6-1A01-0C23-0C43FA335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28513-DE00-5D26-68DA-B4A136F8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5933"/>
            <a:ext cx="12188825" cy="6546134"/>
          </a:xfrm>
          <a:prstGeom prst="rect">
            <a:avLst/>
          </a:prstGeom>
        </p:spPr>
      </p:pic>
      <p:pic>
        <p:nvPicPr>
          <p:cNvPr id="5" name="Happiness12">
            <a:hlinkClick r:id="" action="ppaction://media"/>
            <a:extLst>
              <a:ext uri="{FF2B5EF4-FFF2-40B4-BE49-F238E27FC236}">
                <a16:creationId xmlns:a16="http://schemas.microsoft.com/office/drawing/2014/main" id="{BA0F8FC1-CE7A-94A1-D0CC-D3A01605C74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4626" y="5928518"/>
            <a:ext cx="487362" cy="487363"/>
          </a:xfrm>
        </p:spPr>
      </p:pic>
    </p:spTree>
    <p:extLst>
      <p:ext uri="{BB962C8B-B14F-4D97-AF65-F5344CB8AC3E}">
        <p14:creationId xmlns:p14="http://schemas.microsoft.com/office/powerpoint/2010/main" val="156310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26CC6E-5AFE-2E4D-8F25-2074058C1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321" y="68263"/>
            <a:ext cx="8428182" cy="6721475"/>
          </a:xfrm>
          <a:prstGeom prst="rect">
            <a:avLst/>
          </a:prstGeom>
          <a:noFill/>
        </p:spPr>
      </p:pic>
      <p:pic>
        <p:nvPicPr>
          <p:cNvPr id="2" name="Happiness13">
            <a:hlinkClick r:id="" action="ppaction://media"/>
            <a:extLst>
              <a:ext uri="{FF2B5EF4-FFF2-40B4-BE49-F238E27FC236}">
                <a16:creationId xmlns:a16="http://schemas.microsoft.com/office/drawing/2014/main" id="{4EBF3002-A888-8541-B2E7-296BB0F30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8012" y="58674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5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0ADA-6BC6-8500-D585-4EB6B205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FC07F-06C8-329E-C6EB-07D96AEF1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4" descr="Happiness Dashboard">
            <a:extLst>
              <a:ext uri="{FF2B5EF4-FFF2-40B4-BE49-F238E27FC236}">
                <a16:creationId xmlns:a16="http://schemas.microsoft.com/office/drawing/2014/main" id="{734FD3D0-07EB-41FF-97DB-355670F38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Happiness14">
            <a:hlinkClick r:id="" action="ppaction://media"/>
            <a:extLst>
              <a:ext uri="{FF2B5EF4-FFF2-40B4-BE49-F238E27FC236}">
                <a16:creationId xmlns:a16="http://schemas.microsoft.com/office/drawing/2014/main" id="{36814410-8422-FC82-34A3-09E37D1CE26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3612" y="2268583"/>
            <a:ext cx="487362" cy="487363"/>
          </a:xfrm>
        </p:spPr>
      </p:pic>
    </p:spTree>
    <p:extLst>
      <p:ext uri="{BB962C8B-B14F-4D97-AF65-F5344CB8AC3E}">
        <p14:creationId xmlns:p14="http://schemas.microsoft.com/office/powerpoint/2010/main" val="92570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9E2E58-B5F4-9DA6-3660-F44A089E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80" y="68263"/>
            <a:ext cx="9144864" cy="6721475"/>
          </a:xfrm>
          <a:prstGeom prst="rect">
            <a:avLst/>
          </a:prstGeom>
          <a:noFill/>
        </p:spPr>
      </p:pic>
      <p:pic>
        <p:nvPicPr>
          <p:cNvPr id="2" name="Happiness15">
            <a:hlinkClick r:id="" action="ppaction://media"/>
            <a:extLst>
              <a:ext uri="{FF2B5EF4-FFF2-40B4-BE49-F238E27FC236}">
                <a16:creationId xmlns:a16="http://schemas.microsoft.com/office/drawing/2014/main" id="{D1E451D4-A0D3-5148-3B89-35811025B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812" y="58674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CA6E-090C-77DD-787E-78294EED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EC991-0463-8E04-1895-FFFB7DB7D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5" descr="Debt Dashboard">
            <a:extLst>
              <a:ext uri="{FF2B5EF4-FFF2-40B4-BE49-F238E27FC236}">
                <a16:creationId xmlns:a16="http://schemas.microsoft.com/office/drawing/2014/main" id="{5094AF27-DBA1-44B4-D491-4A75CB0BE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12192000" cy="6858000"/>
          </a:xfrm>
          <a:prstGeom prst="rect">
            <a:avLst/>
          </a:prstGeom>
        </p:spPr>
      </p:pic>
      <p:pic>
        <p:nvPicPr>
          <p:cNvPr id="6" name="Happiness16">
            <a:hlinkClick r:id="" action="ppaction://media"/>
            <a:extLst>
              <a:ext uri="{FF2B5EF4-FFF2-40B4-BE49-F238E27FC236}">
                <a16:creationId xmlns:a16="http://schemas.microsoft.com/office/drawing/2014/main" id="{0E4B6530-81D0-CC48-7C31-5CF5F366FFB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7812" y="6172200"/>
            <a:ext cx="487362" cy="487363"/>
          </a:xfrm>
        </p:spPr>
      </p:pic>
    </p:spTree>
    <p:extLst>
      <p:ext uri="{BB962C8B-B14F-4D97-AF65-F5344CB8AC3E}">
        <p14:creationId xmlns:p14="http://schemas.microsoft.com/office/powerpoint/2010/main" val="266454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8BE4B3-D3FE-9205-C45B-5A3D9EC2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/>
          <a:lstStyle/>
          <a:p>
            <a:r>
              <a:rPr lang="en-US" dirty="0"/>
              <a:t>Working in python: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Import data /</a:t>
            </a:r>
            <a:br>
              <a:rPr lang="en-US" dirty="0"/>
            </a:br>
            <a:r>
              <a:rPr lang="en-US" dirty="0"/>
              <a:t>Web scraping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CE427-5187-14DD-1F1B-B4529882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52" y="892493"/>
            <a:ext cx="6705600" cy="5314187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2D1BB5-4B56-B49D-690D-3919C3CC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4045527"/>
            <a:ext cx="3886200" cy="2133600"/>
          </a:xfrm>
        </p:spPr>
        <p:txBody>
          <a:bodyPr/>
          <a:lstStyle/>
          <a:p>
            <a:r>
              <a:rPr lang="en-US" dirty="0"/>
              <a:t>Python was used to scrape web data for a variety of sources. This includes income data and personal debt data. A CSV file is also imported about state population and debt data, cost of living, happiness data.</a:t>
            </a:r>
          </a:p>
        </p:txBody>
      </p:sp>
      <p:pic>
        <p:nvPicPr>
          <p:cNvPr id="2" name="Happiness2">
            <a:hlinkClick r:id="" action="ppaction://media"/>
            <a:extLst>
              <a:ext uri="{FF2B5EF4-FFF2-40B4-BE49-F238E27FC236}">
                <a16:creationId xmlns:a16="http://schemas.microsoft.com/office/drawing/2014/main" id="{8DE47B0B-6AE7-0ADF-8F03-3F52E1D1D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213" y="5851091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9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49B247D-A641-A484-6F74-2422CFD0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US" dirty="0"/>
              <a:t>JOIN our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E02E9-7404-7467-73C6-41FA8EAC5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14" y="2610612"/>
            <a:ext cx="9753600" cy="2779776"/>
          </a:xfrm>
          <a:prstGeom prst="rect">
            <a:avLst/>
          </a:prstGeom>
          <a:noFill/>
        </p:spPr>
      </p:pic>
      <p:pic>
        <p:nvPicPr>
          <p:cNvPr id="3" name="Happiness3">
            <a:hlinkClick r:id="" action="ppaction://media"/>
            <a:extLst>
              <a:ext uri="{FF2B5EF4-FFF2-40B4-BE49-F238E27FC236}">
                <a16:creationId xmlns:a16="http://schemas.microsoft.com/office/drawing/2014/main" id="{34F0DA90-2F5D-E9CE-3A8D-97930D8B9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812" y="60198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3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6C6FE3-DE98-3D45-B451-081366C7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B2806-6005-A81A-B641-10C11E35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3" y="771716"/>
            <a:ext cx="5638800" cy="53145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BE07BB-0E3C-5EDD-2E5F-48EE1EFF9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/>
          <a:lstStyle/>
          <a:p>
            <a:r>
              <a:rPr lang="en-US" dirty="0"/>
              <a:t>Data cleaning consisted of 4 steps:</a:t>
            </a:r>
          </a:p>
          <a:p>
            <a:r>
              <a:rPr lang="en-US" dirty="0"/>
              <a:t>	1. Check for null values and 	  	    drop if necessary</a:t>
            </a:r>
          </a:p>
          <a:p>
            <a:r>
              <a:rPr lang="en-US" dirty="0"/>
              <a:t>	2. Drop unnecessary columns</a:t>
            </a:r>
          </a:p>
          <a:p>
            <a:r>
              <a:rPr lang="en-US" dirty="0"/>
              <a:t>	3. Strip columns of dollar 	  	     signs, columns and convert 	     to correct data types</a:t>
            </a:r>
          </a:p>
          <a:p>
            <a:r>
              <a:rPr lang="en-US" dirty="0"/>
              <a:t>	4. Check for duplicates</a:t>
            </a:r>
          </a:p>
        </p:txBody>
      </p:sp>
      <p:pic>
        <p:nvPicPr>
          <p:cNvPr id="2" name="Happiness4">
            <a:hlinkClick r:id="" action="ppaction://media"/>
            <a:extLst>
              <a:ext uri="{FF2B5EF4-FFF2-40B4-BE49-F238E27FC236}">
                <a16:creationId xmlns:a16="http://schemas.microsoft.com/office/drawing/2014/main" id="{A861A0FF-DE47-7320-A675-2174B1EBF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531" y="533399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D197CD-77EA-66E4-AECA-8F8B570A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/>
          <a:p>
            <a:r>
              <a:rPr lang="en-US" dirty="0"/>
              <a:t>Python data calculations 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EDCA3-FCBD-335E-B0A4-914F643F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12" y="2438400"/>
            <a:ext cx="9753600" cy="2706624"/>
          </a:xfrm>
          <a:prstGeom prst="rect">
            <a:avLst/>
          </a:prstGeom>
          <a:noFill/>
        </p:spPr>
      </p:pic>
      <p:pic>
        <p:nvPicPr>
          <p:cNvPr id="2" name="Happiness5">
            <a:hlinkClick r:id="" action="ppaction://media"/>
            <a:extLst>
              <a:ext uri="{FF2B5EF4-FFF2-40B4-BE49-F238E27FC236}">
                <a16:creationId xmlns:a16="http://schemas.microsoft.com/office/drawing/2014/main" id="{7043A758-F6AA-7AAF-832D-19813AE86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931" y="5983224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0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AD2E-4A88-4071-77DB-C85D3C84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calculations (2)</a:t>
            </a:r>
          </a:p>
        </p:txBody>
      </p:sp>
      <p:pic>
        <p:nvPicPr>
          <p:cNvPr id="4" name="Happiness6">
            <a:hlinkClick r:id="" action="ppaction://media"/>
            <a:extLst>
              <a:ext uri="{FF2B5EF4-FFF2-40B4-BE49-F238E27FC236}">
                <a16:creationId xmlns:a16="http://schemas.microsoft.com/office/drawing/2014/main" id="{B3E0984F-D76D-246B-44FE-720B7CC50D0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295" y="5668167"/>
            <a:ext cx="487362" cy="487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E6D01-58D7-5498-1EFE-9C8812AC5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1741714"/>
            <a:ext cx="5609450" cy="3110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22B8-0631-F101-C0E9-7A5B7EBB9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061" y="1741714"/>
            <a:ext cx="462974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7528-8A76-7B0F-BF10-DD6F91C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calculations (3)</a:t>
            </a:r>
          </a:p>
        </p:txBody>
      </p:sp>
      <p:pic>
        <p:nvPicPr>
          <p:cNvPr id="4" name="Happiness7">
            <a:hlinkClick r:id="" action="ppaction://media"/>
            <a:extLst>
              <a:ext uri="{FF2B5EF4-FFF2-40B4-BE49-F238E27FC236}">
                <a16:creationId xmlns:a16="http://schemas.microsoft.com/office/drawing/2014/main" id="{7A4CDFD5-EF5E-A656-A8ED-585FCF72DEB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3612" y="450056"/>
            <a:ext cx="487362" cy="487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055FF-AD88-CE71-6456-584117D36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611" y="1832428"/>
            <a:ext cx="9753600" cy="42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D9CA-68EC-9511-89F3-E27769D9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Python Visualizations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C3B3FE6-CC7D-DD07-F346-D807ED6C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4326156"/>
            <a:ext cx="3315162" cy="235376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C3098-F56B-2383-8C05-2A491481C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2" y="1960532"/>
            <a:ext cx="3315162" cy="2005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5CBD6-7137-01D3-C946-30610E58B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182" y="4358198"/>
            <a:ext cx="3498686" cy="2289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AF035-4933-3691-F4A8-050B1D31DF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412" y="1818338"/>
            <a:ext cx="3556456" cy="2289680"/>
          </a:xfrm>
          <a:prstGeom prst="rect">
            <a:avLst/>
          </a:prstGeom>
        </p:spPr>
      </p:pic>
      <p:pic>
        <p:nvPicPr>
          <p:cNvPr id="3" name="Happiness8">
            <a:hlinkClick r:id="" action="ppaction://media"/>
            <a:extLst>
              <a:ext uri="{FF2B5EF4-FFF2-40B4-BE49-F238E27FC236}">
                <a16:creationId xmlns:a16="http://schemas.microsoft.com/office/drawing/2014/main" id="{1B60357B-1C84-CED8-5DCC-1F361455D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27530" y="6937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8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BCCE-1AE9-EE6A-CE0D-4F0BD95B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Exported Our </a:t>
            </a:r>
            <a:r>
              <a:rPr lang="en-US" dirty="0" err="1"/>
              <a:t>dataframe</a:t>
            </a:r>
            <a:r>
              <a:rPr lang="en-US" dirty="0"/>
              <a:t> to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8F60F-944A-38BB-794A-2B2F07FA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14" y="2805684"/>
            <a:ext cx="9753600" cy="2389631"/>
          </a:xfrm>
          <a:prstGeom prst="rect">
            <a:avLst/>
          </a:prstGeom>
          <a:noFill/>
        </p:spPr>
      </p:pic>
      <p:pic>
        <p:nvPicPr>
          <p:cNvPr id="3" name="Happiness9">
            <a:hlinkClick r:id="" action="ppaction://media"/>
            <a:extLst>
              <a:ext uri="{FF2B5EF4-FFF2-40B4-BE49-F238E27FC236}">
                <a16:creationId xmlns:a16="http://schemas.microsoft.com/office/drawing/2014/main" id="{848C909A-4093-1163-C5C7-7FA0089C3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3849" y="11128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State history report presentation</Template>
  <TotalTime>1343</TotalTime>
  <Words>160</Words>
  <Application>Microsoft Office PowerPoint</Application>
  <PresentationFormat>Custom</PresentationFormat>
  <Paragraphs>17</Paragraphs>
  <Slides>16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State history report presentation</vt:lpstr>
      <vt:lpstr>Data exploration: State income, debt  and Happiness (Python and Tableau)</vt:lpstr>
      <vt:lpstr>Working in python:  Import data / Web scraping</vt:lpstr>
      <vt:lpstr>JOIN our data</vt:lpstr>
      <vt:lpstr>Data cleaning</vt:lpstr>
      <vt:lpstr>Python data calculations (1)</vt:lpstr>
      <vt:lpstr>Python data calculations (2)</vt:lpstr>
      <vt:lpstr>Python data calculations (3)</vt:lpstr>
      <vt:lpstr>Python Visualizations</vt:lpstr>
      <vt:lpstr>Exported Our dataframe to CSV</vt:lpstr>
      <vt:lpstr>Tableau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exploration: State income, debt  and Happiness (Python and Tableau)</dc:title>
  <dc:creator>Olson, Jeremy K</dc:creator>
  <cp:lastModifiedBy>Olson, Jeremy K</cp:lastModifiedBy>
  <cp:revision>3</cp:revision>
  <dcterms:created xsi:type="dcterms:W3CDTF">2022-11-22T18:39:28Z</dcterms:created>
  <dcterms:modified xsi:type="dcterms:W3CDTF">2022-11-30T21:41:11Z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